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57" r:id="rId11"/>
    <p:sldId id="265" r:id="rId12"/>
    <p:sldId id="269" r:id="rId13"/>
    <p:sldId id="266" r:id="rId14"/>
    <p:sldId id="270" r:id="rId15"/>
    <p:sldId id="267" r:id="rId16"/>
    <p:sldId id="271" r:id="rId17"/>
    <p:sldId id="268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9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5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73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1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4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3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80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1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0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1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82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17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7E5-6EB6-4F62-8822-34913F2CF21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83F52-F2AC-4FE0-86CE-D70925EA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" y="-1"/>
            <a:ext cx="10261592" cy="6850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299" y="1895382"/>
            <a:ext cx="407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Свято-Успенский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Жировичский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ставропигиальный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мужской монастырь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10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175" y="865724"/>
            <a:ext cx="11229975" cy="542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«Свято-Успенский </a:t>
            </a:r>
            <a:r>
              <a:rPr lang="ru-RU" b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Жировичский</a:t>
            </a:r>
            <a:r>
              <a:rPr lang="ru-RU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монастырь – оплот Православия на Беларуси»: паломнический тур</a:t>
            </a:r>
            <a:r>
              <a:rPr lang="be-BY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</a:rPr>
              <a:t>  </a:t>
            </a:r>
            <a:endParaRPr lang="ru-RU" sz="1600" dirty="0" smtClean="0">
              <a:effectLst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Паломнический тур для православных христиан. Поклонение святыням Свято-Успенского </a:t>
            </a:r>
            <a:r>
              <a:rPr lang="ru-RU" sz="1600" i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Жировичского</a:t>
            </a:r>
            <a:r>
              <a:rPr lang="ru-RU" sz="1600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 поездки:  1 день (выходные и праздничные дни)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be-BY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Программа тура: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Прибытие в </a:t>
            </a:r>
            <a:r>
              <a:rPr lang="ru-RU" sz="1600" b="1" i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Свято-Успенский монастырь. </a:t>
            </a:r>
            <a:endParaRPr lang="ru-RU" sz="1600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Божественной Литургии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9.30 – 12.00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Экскурсия по монастырскому комплексу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be-BY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12.00 – 13.00</a:t>
            </a: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Обед в монастырской трапезной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(предварительно можно заказывать комплексные обеды) – 13.00 – 13.30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иконных лавок на территории монастыря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13.30 – 14.00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чудотворного источника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14.15 – 15.00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Подворье </a:t>
            </a:r>
            <a:r>
              <a:rPr lang="ru-RU" sz="1600" b="1" i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Жировичского</a:t>
            </a: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 «Эдемский сад»– уголок живой природы, центр отдыха и реабилитации</a:t>
            </a:r>
            <a:r>
              <a:rPr lang="ru-RU" sz="1600" u="sng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(в 3 км о</a:t>
            </a:r>
            <a:r>
              <a:rPr lang="be-BY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 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обители) – 15.20 – 16.50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Возможно посещение храма-крепости в </a:t>
            </a:r>
            <a:r>
              <a:rPr lang="ru-RU" sz="1600" b="1" i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Сынковичах</a:t>
            </a: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- 17.30 – 18.00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Отъезд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18.00 </a:t>
            </a:r>
            <a:endParaRPr lang="ru-RU" sz="16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95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76990" y="737831"/>
            <a:ext cx="1000065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«Свято-Успенский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монастырь. Православные храмы Слонима»: паломнический тур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Паломнический тур  для православных христиан. Поклонение святыням Свято-Успенского </a:t>
            </a:r>
            <a:r>
              <a:rPr kumimoji="0" lang="ru-RU" altLang="ru-RU" sz="1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Жировичского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монастыря. Посещение православных храмов </a:t>
            </a:r>
            <a:r>
              <a:rPr kumimoji="0" lang="ru-RU" altLang="ru-RU" sz="1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г.Слонима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 поездки:  1 день (будние дни)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Программа тура: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Прибытие в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Свято-Успенский монастырь – </a:t>
            </a:r>
            <a:r>
              <a:rPr kumimoji="0" lang="ru-RU" altLang="ru-RU" sz="16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10.00</a:t>
            </a:r>
            <a:endParaRPr kumimoji="0" lang="ru-RU" altLang="ru-RU" sz="16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Экскурсия по монастырскому комплексу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-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10.00 – 11.00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храмов, присутствие на молебне с акафистом перед чудотворной иконой Матери Божией «Жировичская»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11.30 – 12.00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иконных лавок на территории монастыря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12.00 – 13.00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Обед в монастырской трапезной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(заранее можно заказывать комплексные обеды) – 13.00 – 13.30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чудотворного источника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13.50 – 15.00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Экскурсия по православным храмам Слонима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(15км) – 15.30 – 17.30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Отъезд – 17.30</a:t>
            </a:r>
            <a:endParaRPr kumimoji="0" lang="ru-RU" altLang="ru-RU" sz="1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1146572"/>
            <a:ext cx="63991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3678" y="5446811"/>
            <a:ext cx="57246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21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7407" y="439615"/>
            <a:ext cx="478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Православные храмы Слонима</a:t>
            </a:r>
            <a:endParaRPr lang="ru-RU" sz="2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08" y="956749"/>
            <a:ext cx="3168825" cy="237661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96484" y="3337577"/>
            <a:ext cx="3102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Спасо</a:t>
            </a: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-Преображенский собор</a:t>
            </a:r>
            <a:endParaRPr lang="ru-RU" sz="1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241" y="960957"/>
            <a:ext cx="3458305" cy="24153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277" y="3714818"/>
            <a:ext cx="3560885" cy="250155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08" y="3714820"/>
            <a:ext cx="3333015" cy="250155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356233" y="3333367"/>
            <a:ext cx="299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Свято-Троицкий собор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7842" y="6216373"/>
            <a:ext cx="505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Храм </a:t>
            </a:r>
            <a:r>
              <a:rPr lang="ru-RU" sz="1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преподобномученика</a:t>
            </a: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Афанасия Брестского</a:t>
            </a:r>
            <a:endParaRPr lang="ru-RU" sz="1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224794"/>
            <a:ext cx="6156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Храм в честь иконы Божией Матери «</a:t>
            </a:r>
            <a:r>
              <a:rPr lang="ru-RU" sz="1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Споручница</a:t>
            </a: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грешных»</a:t>
            </a:r>
            <a:endParaRPr lang="ru-RU" sz="1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3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24254" y="336329"/>
            <a:ext cx="10937631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«Свято-Успенский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монастырь. Свято-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Зосимо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Савватиевский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мужской монастырь в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д.В.Кракотка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Паломнический тур  для православных христиан. Поклонение святыням Свято-Успенского </a:t>
            </a:r>
            <a:r>
              <a:rPr kumimoji="0" lang="ru-RU" altLang="ru-RU" sz="1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Жировичского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монастыря, Свято-</a:t>
            </a:r>
            <a:r>
              <a:rPr kumimoji="0" lang="ru-RU" altLang="ru-RU" sz="1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Зосимо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ru-RU" altLang="ru-RU" sz="1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Савватиевского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монастыря. 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 поездки:  1 день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Программа тура: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Прибытие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монастырь –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Экскурсия по монастырскому комплексу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-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10.00 – 11.00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храмов, присутствие на молебне с акафистом перед чудотворной иконой Матери Божией «Жировичская»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11.30 – 12.00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иконных лавок на территории монастыря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12.00 – 13.00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Обед в монастырской трапезной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(заранее можно заказывать комплексные обеды) – 13.00 – 13.30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чудотворного источника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13.50 – 15.00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Свято-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Зосимо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Савватиевского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 в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д.В</a:t>
            </a:r>
            <a:r>
              <a:rPr kumimoji="0" lang="be-BY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еликая </a:t>
            </a:r>
            <a:r>
              <a:rPr kumimoji="0" lang="ru-RU" altLang="ru-RU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Кракотка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15.40 – 17.00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Отъезд – 17.00</a:t>
            </a:r>
            <a:endParaRPr lang="ru-RU" altLang="ru-RU" sz="1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2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2469" y="556066"/>
            <a:ext cx="959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Свято-</a:t>
            </a:r>
            <a:r>
              <a:rPr lang="ru-RU" altLang="ru-RU" sz="2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Зосимо</a:t>
            </a:r>
            <a:r>
              <a:rPr lang="ru-RU" altLang="ru-RU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Савватиевский</a:t>
            </a:r>
            <a:r>
              <a:rPr lang="ru-RU" altLang="ru-RU" sz="2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мужской монастырь </a:t>
            </a:r>
            <a:endParaRPr lang="ru-RU" altLang="ru-RU" sz="24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д.В.Кракотка</a:t>
            </a:r>
            <a:endParaRPr lang="ru-RU" sz="2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846" y="1689296"/>
            <a:ext cx="3040307" cy="20329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846" y="3927231"/>
            <a:ext cx="3041851" cy="203395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689296"/>
            <a:ext cx="2733625" cy="41004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88" y="1689296"/>
            <a:ext cx="2733625" cy="410043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815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3869" y="650631"/>
            <a:ext cx="10084777" cy="525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«Свято-Успенский </a:t>
            </a:r>
            <a:r>
              <a:rPr 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монастырь. Свято-Благовещенский женский монастырь </a:t>
            </a:r>
            <a:r>
              <a:rPr 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г.Слонима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»: паломнический тур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Паломнический тур  для православных христиан. Поклонение святыням Свято-Успенского </a:t>
            </a:r>
            <a:r>
              <a:rPr lang="ru-RU" sz="1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Жировичского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монастыря, Свято-Благовещенского монастыря.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 поездки:  1 день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тура: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Прибытие в </a:t>
            </a:r>
            <a:r>
              <a:rPr lang="ru-RU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монастырь – 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10.00.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Экскурсия по монастырскому комплексу  - 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10.00 – 11.00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храмов, присутствие на молебне с акафистом перед чудотворной иконой Матери Божией «Жировичская» 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11.30 – 12.00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иконных лавок на территории монастыря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12.00 – 13.00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Обед в монастырской трапезной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(заранее можно заказывать комплексные обеды) – 13.00 – 13.30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чудотворного источника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13.50 – 15.00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Свято-Благовещенского женского монастыря </a:t>
            </a:r>
            <a:r>
              <a:rPr lang="ru-RU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г.Слонима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15.30 – 17.00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Отъезд – 17.00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1600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71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2185" y="362635"/>
            <a:ext cx="6963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Свято-Благовещенский женский монастырь </a:t>
            </a: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г.Слонима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4" y="2039815"/>
            <a:ext cx="4721469" cy="314764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364" y="3858427"/>
            <a:ext cx="3543367" cy="23563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800" y="1125415"/>
            <a:ext cx="3544931" cy="237034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57100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6669" y="381549"/>
            <a:ext cx="10559561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Свято-Успенский </a:t>
            </a:r>
            <a:r>
              <a:rPr 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Жировичский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монастырь: туристические туры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Двухчасовой</a:t>
            </a:r>
            <a:r>
              <a:rPr lang="ru-RU" sz="16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экскурсия по Свято-Успенскому </a:t>
            </a:r>
            <a:r>
              <a:rPr lang="ru-RU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Жировичскому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монастырю (1 час)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свободное время 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(заказ треб, личное время для посещения храма, посещения иконных лавок и трапезных – 1 час)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915" y="2278992"/>
            <a:ext cx="1128053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b="1" u="sng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Трехчасовой: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экскурсия по Свято-Успенскому </a:t>
            </a:r>
            <a:r>
              <a:rPr lang="ru-RU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Жировичскому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монастырю (1 час)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свободное время (заказ треб, личное время для посещения храма, посещения иконных лавок и трапезных) - 1 час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посещение чудотворного источника  - 1 </a:t>
            </a: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час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576" y="4353406"/>
            <a:ext cx="11227777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Пятичасовой</a:t>
            </a:r>
            <a:r>
              <a:rPr lang="ru-RU" sz="16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экскурсия по Свято-Успенскому </a:t>
            </a:r>
            <a:r>
              <a:rPr lang="ru-RU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Жировичскому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монастырю (1 час)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свободное время (заказ треб, личное время для посещения храма, посещения иконных лавок и трапезных)  - 1 час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посещение чудотворного источника  - 1 час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посещение «Эдемского сада» (2 часа)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74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362" y="1512277"/>
            <a:ext cx="7697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КОНТАКТЫ </a:t>
            </a:r>
          </a:p>
          <a:p>
            <a:pPr algn="ctr"/>
            <a:r>
              <a:rPr lang="ru-RU" sz="2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паломнического отдела монастыря:</a:t>
            </a:r>
          </a:p>
          <a:p>
            <a:pPr algn="ctr"/>
            <a:endParaRPr lang="ru-RU" sz="24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400" b="1" i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+375291717561 (А1)</a:t>
            </a:r>
          </a:p>
          <a:p>
            <a:pPr algn="ctr"/>
            <a:r>
              <a:rPr lang="ru-RU" sz="2400" b="1" i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+375298869171 (МТС)</a:t>
            </a:r>
            <a:endParaRPr lang="ru-RU" sz="2400" b="1" i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3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745" y="1076742"/>
            <a:ext cx="112365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Экскурсия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знакомит паломников с историей обретения чудотворного образа Божией Матери «Жировичская», прошлым и настоящим обители, святынями монастыря.</a:t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Паломники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имеют возможность:</a:t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посетить 4 храма монастыря (Успенский собор, </a:t>
            </a:r>
            <a:r>
              <a:rPr lang="ru-RU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Явленскую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церковь, </a:t>
            </a:r>
            <a:r>
              <a:rPr lang="ru-RU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Крестовоздвиженскую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b="1" i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церковь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Никольский храм), монастырское кладбище;</a:t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узнать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историю создания Минской духовной семинарии.</a:t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Экскурсии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проводятся ежедневно с 9.00 до 16.00.</a:t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Продолжительность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экскурсии 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около 45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минут.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8469" y="386861"/>
            <a:ext cx="520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ОБЗОРНАЯ ЭКСКУРСИЯ ПО МОНАСТЫРЮ</a:t>
            </a:r>
            <a:endParaRPr lang="ru-RU" sz="20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87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6624" y="571500"/>
            <a:ext cx="380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СВЯТЫНИ МОНАСТЫРЯ:</a:t>
            </a:r>
            <a:endParaRPr lang="ru-RU" sz="2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399" y="1229468"/>
            <a:ext cx="10848975" cy="5165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-чудотворная нерукотворная икона  Божией Матери «Жировичская»;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крест-мощевик;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икона святого пророка и Крестителя Господня Иоанна с частицей его мощей и с источившейся из иконы засохшей капелькой крови;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мироточивая икона Божией Матери «Казанская»;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камень, на котором людям явилась Пресвятая Богородица;</a:t>
            </a:r>
            <a:endParaRPr lang="ru-RU" sz="1600" b="1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икона с частичками мощей Святителя Николая, архиепископа Мир 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Ликийских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Чудотворца;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икона святой блаженной старицы Матроны Московской с частицей мощей;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икона преподобной Евфросинии Полоцкой с частицей мощей;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икона преподобных отцов 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Оптинских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 частицами их мощей;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список с чудотворной иконы Божией Матери «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Всецарица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», доставленный из 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Ватопедского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монастыря Святой Горы Афон;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икона великомученика Пантелеймона с частицей мощей;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икона святителя Спиридона </a:t>
            </a:r>
            <a:r>
              <a:rPr lang="ru-RU" sz="1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Тримифунтского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 частичками ризы;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кона святителя Луки (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с 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чатицей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мощей;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напрестольный крест с частицей Животворящего Древа Креста Господня;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ковчежец с частицей мощей святой великомученицы Екатерины</a:t>
            </a:r>
            <a:r>
              <a:rPr lang="be-BY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be-BY" sz="16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другие святыни.</a:t>
            </a:r>
            <a:endParaRPr lang="ru-RU" sz="1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13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1350" y="381000"/>
            <a:ext cx="7162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НОВЫЕ ОБЪЕКТЫ МОНАСТЫРЯ И СЕМИНАРИИ</a:t>
            </a:r>
            <a:endParaRPr lang="ru-RU" sz="2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70" y="1129605"/>
            <a:ext cx="2316948" cy="17278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37" y="1129606"/>
            <a:ext cx="2306394" cy="172789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29350" y="1604416"/>
            <a:ext cx="39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Церковно-археологический музей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Минской духовной семинарии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9906" y="4026877"/>
            <a:ext cx="4706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Музей, посвященный истории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современности </a:t>
            </a:r>
            <a:r>
              <a:rPr lang="ru-RU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Жировичской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обители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0" y="3658832"/>
            <a:ext cx="2307931" cy="152863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37" y="3658831"/>
            <a:ext cx="2307933" cy="152863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76376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27" y="489639"/>
            <a:ext cx="2178585" cy="16292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18" y="368138"/>
            <a:ext cx="1222885" cy="183213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24500" y="981075"/>
            <a:ext cx="506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Памятник </a:t>
            </a:r>
            <a:r>
              <a:rPr lang="ru-RU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преподобномученику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Серафиму,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архимандриту </a:t>
            </a:r>
            <a:r>
              <a:rPr lang="ru-RU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Жировичскому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85564" y="2518722"/>
            <a:ext cx="2208920" cy="147261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00725" y="3104410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звонница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982" y="4265954"/>
            <a:ext cx="1409249" cy="18851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18" y="4265953"/>
            <a:ext cx="1396714" cy="18622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00725" y="4873929"/>
            <a:ext cx="3818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источник под алтарной частью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Успенского собора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43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7116" y="281354"/>
            <a:ext cx="589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Реконструированные источники</a:t>
            </a:r>
            <a:endParaRPr lang="ru-RU" sz="28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483" y="1902940"/>
            <a:ext cx="1688004" cy="111802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47" y="1611579"/>
            <a:ext cx="2548553" cy="16880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97" y="1617952"/>
            <a:ext cx="2498085" cy="165457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75" y="1609434"/>
            <a:ext cx="2551792" cy="16901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6" y="4473279"/>
            <a:ext cx="2591586" cy="17165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07" y="4481900"/>
            <a:ext cx="2604601" cy="17251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8740" y="4757662"/>
            <a:ext cx="1684423" cy="11156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97" y="4481900"/>
            <a:ext cx="2591586" cy="171650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692827" y="924857"/>
            <a:ext cx="228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Дальний источник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5329" y="3826948"/>
            <a:ext cx="240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Ближний источник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0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439615"/>
            <a:ext cx="5740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ИНФРАСТРУКТУРА МОНАСТЫРЯ</a:t>
            </a:r>
            <a:endParaRPr lang="ru-RU" sz="28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0213" y="1113621"/>
            <a:ext cx="358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Дом паломника №1 (женский)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7602" y="4060299"/>
            <a:ext cx="482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Дом паломника №2 (гостиничного типа)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28" y="1775657"/>
            <a:ext cx="2438611" cy="182895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78" y="1779201"/>
            <a:ext cx="2450804" cy="18411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022" y="1775657"/>
            <a:ext cx="2450804" cy="18411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928" y="1775657"/>
            <a:ext cx="2456843" cy="18411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79" y="4675702"/>
            <a:ext cx="2440203" cy="16268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0" y="4656933"/>
            <a:ext cx="2456152" cy="16268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3656" y="4931588"/>
            <a:ext cx="1626802" cy="10774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90" y="4675702"/>
            <a:ext cx="2427813" cy="160803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4810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50823" y="594512"/>
            <a:ext cx="186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трапезные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50823" y="3809663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торговые лавки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921" y="1691605"/>
            <a:ext cx="2047991" cy="13564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5" y="1345840"/>
            <a:ext cx="3092065" cy="20479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89" y="1347524"/>
            <a:ext cx="3089523" cy="20463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83" y="1345840"/>
            <a:ext cx="3110057" cy="20599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3" y="4475747"/>
            <a:ext cx="2661287" cy="17626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47" y="4488526"/>
            <a:ext cx="2641993" cy="17498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48" y="4463677"/>
            <a:ext cx="2660218" cy="17619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68" y="4463677"/>
            <a:ext cx="2628153" cy="174072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2542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3739" y="457200"/>
            <a:ext cx="216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Эдемский сад</a:t>
            </a:r>
            <a:endParaRPr lang="ru-RU" sz="2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09" y="1133463"/>
            <a:ext cx="2389694" cy="159312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18" y="2193913"/>
            <a:ext cx="2307095" cy="15680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29" y="3496610"/>
            <a:ext cx="2532209" cy="15485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268" y="1133463"/>
            <a:ext cx="2178118" cy="14538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306" y="1133463"/>
            <a:ext cx="2035488" cy="23211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61" y="3226840"/>
            <a:ext cx="1744827" cy="31052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3493" y="4696750"/>
            <a:ext cx="2180492" cy="16353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1026" y="4553764"/>
            <a:ext cx="2475668" cy="177835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77479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708</Words>
  <Application>Microsoft Office PowerPoint</Application>
  <PresentationFormat>Широкоэкранный</PresentationFormat>
  <Paragraphs>141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</cp:revision>
  <dcterms:created xsi:type="dcterms:W3CDTF">2020-11-20T07:41:57Z</dcterms:created>
  <dcterms:modified xsi:type="dcterms:W3CDTF">2020-11-25T08:42:35Z</dcterms:modified>
</cp:coreProperties>
</file>